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roxima Nova"/>
      <p:regular r:id="rId25"/>
      <p:bold r:id="rId26"/>
      <p:italic r:id="rId27"/>
      <p:boldItalic r:id="rId28"/>
    </p:embeddedFont>
    <p:embeddedFont>
      <p:font typeface="Alfa Slab One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lfaSlabOn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11c5f62b0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11c5f62b0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11c5f62b0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11c5f62b0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11c5f62b0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11c5f62b0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11c5f62b0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11c5f62b0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11c5f62b04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11c5f62b04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11c5f62b0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11c5f62b0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1c5f62b0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11c5f62b0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11c5f62b0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11c5f62b0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11c5f62b04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11c5f62b04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1c5f62b04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11c5f62b04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1c5f62b0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1c5f62b0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11c9d4916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11c9d4916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11c9d4916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11c9d4916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11c5f62b0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11c5f62b0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11c5f62b0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11c5f62b0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1c5f62b0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11c5f62b0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11c5f62b0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11c5f62b0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11c5f62b0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11c5f62b0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939500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Gripper Antropomimético 3D subactuado 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Alumno: Tassara Renzo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Tutor: Ing. Eduardo E. Iriarte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315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Filamentos 3D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550" y="1151575"/>
            <a:ext cx="4419600" cy="187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275" y="1852849"/>
            <a:ext cx="4541436" cy="1866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5900" y="2254747"/>
            <a:ext cx="4541424" cy="1989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3325" y="2627438"/>
            <a:ext cx="4419599" cy="191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725" y="3595075"/>
            <a:ext cx="1433600" cy="145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</a:t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700" y="1406300"/>
            <a:ext cx="3541175" cy="23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Prototipo N°1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050" y="642700"/>
            <a:ext cx="2716650" cy="36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Prototipo N°2</a:t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12352" l="0" r="0" t="23177"/>
          <a:stretch/>
        </p:blipFill>
        <p:spPr>
          <a:xfrm>
            <a:off x="5599475" y="545378"/>
            <a:ext cx="2619400" cy="3752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6240075" y="4477100"/>
            <a:ext cx="22467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thingiverse.com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Fallas</a:t>
            </a:r>
            <a:endParaRPr/>
          </a:p>
        </p:txBody>
      </p:sp>
      <p:sp>
        <p:nvSpPr>
          <p:cNvPr id="153" name="Google Shape;153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Mucha fuerza (1)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Poco agarre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Mal diseño (1)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No apto para la aplicación (2)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Ruptura entre capas de flex originadas por el alambre (1)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Trabajo a realizar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Combinación</a:t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25" y="1355738"/>
            <a:ext cx="2929875" cy="30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775" y="1552550"/>
            <a:ext cx="3804225" cy="229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/>
          <p:nvPr/>
        </p:nvSpPr>
        <p:spPr>
          <a:xfrm>
            <a:off x="3949063" y="2344350"/>
            <a:ext cx="965700" cy="454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6009138" y="4382350"/>
            <a:ext cx="16155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Subactuados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" name="Google Shape;168;p28"/>
          <p:cNvSpPr txBox="1"/>
          <p:nvPr/>
        </p:nvSpPr>
        <p:spPr>
          <a:xfrm>
            <a:off x="551000" y="4382350"/>
            <a:ext cx="38043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Diseño completamente accionado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Instagrasp</a:t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25" y="1355738"/>
            <a:ext cx="2929875" cy="30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9500" y="1355750"/>
            <a:ext cx="5274500" cy="11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3613" y="2748400"/>
            <a:ext cx="4486275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256225" y="1598424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Analizar luego de realizar el prototipo</a:t>
            </a:r>
            <a:endParaRPr/>
          </a:p>
        </p:txBody>
      </p:sp>
      <p:sp>
        <p:nvSpPr>
          <p:cNvPr id="182" name="Google Shape;182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Peso máximo que puede sostener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Aceleraciones que soporta sin que se caiga el objeto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Resistencia de tendones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Desgaste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Muchas gracias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514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Diseñar y desarrollar un gripper utilizando la tecnología de impresión en 3D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Evaluar la funcionalidad y eficiencia del gripper en el transporte de piezas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Identificar áreas de mejora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Justificación de proyecto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514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Valor teórico y utilidad metodológica: </a:t>
            </a:r>
            <a:r>
              <a:rPr lang="es"/>
              <a:t>validar diferentes metodologías de diseño y evaluación de sistemas de agarre automatizado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Impacto económico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Impacto ambiental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s"/>
              <a:t>Implicaciones científicas y tecnológicas:</a:t>
            </a:r>
            <a:r>
              <a:rPr lang="es"/>
              <a:t> avances significativos en el campo de la robótica y la automatización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Antecedentes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315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Clasificación de grippers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45" y="1152475"/>
            <a:ext cx="2317975" cy="27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549" y="1066525"/>
            <a:ext cx="2680900" cy="28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8298" y="1017725"/>
            <a:ext cx="2640902" cy="29140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734500" y="4031450"/>
            <a:ext cx="22035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Antropomiméticos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3559950" y="3989750"/>
            <a:ext cx="20241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Biomiméticos no antropomiméticos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6555725" y="4133575"/>
            <a:ext cx="220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No biomiméticos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315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Clasificación de grippers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45" y="1152475"/>
            <a:ext cx="2317975" cy="27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734500" y="4031450"/>
            <a:ext cx="22035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Antropomiméticos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3" name="Google Shape;93;p18"/>
          <p:cNvCxnSpPr>
            <a:stCxn id="91" idx="3"/>
          </p:cNvCxnSpPr>
          <p:nvPr/>
        </p:nvCxnSpPr>
        <p:spPr>
          <a:xfrm flipH="1" rot="10800000">
            <a:off x="2937920" y="1599000"/>
            <a:ext cx="2253000" cy="912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8"/>
          <p:cNvCxnSpPr>
            <a:stCxn id="91" idx="3"/>
          </p:cNvCxnSpPr>
          <p:nvPr/>
        </p:nvCxnSpPr>
        <p:spPr>
          <a:xfrm>
            <a:off x="2937920" y="2511900"/>
            <a:ext cx="2318100" cy="82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8"/>
          <p:cNvSpPr txBox="1"/>
          <p:nvPr/>
        </p:nvSpPr>
        <p:spPr>
          <a:xfrm>
            <a:off x="5395200" y="1348275"/>
            <a:ext cx="16155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Subactuados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5395200" y="3079025"/>
            <a:ext cx="29340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Completamente accionado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315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Clasificación de grippers Antropomiméticos</a:t>
            </a:r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1254400" y="1301850"/>
            <a:ext cx="16155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Subactuados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875" y="1946250"/>
            <a:ext cx="2438950" cy="25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7225" y="1040150"/>
            <a:ext cx="5644375" cy="340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315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Clasificación de grippers Antropomiméticos</a:t>
            </a:r>
            <a:endParaRPr/>
          </a:p>
        </p:txBody>
      </p:sp>
      <p:sp>
        <p:nvSpPr>
          <p:cNvPr id="110" name="Google Shape;110;p20"/>
          <p:cNvSpPr txBox="1"/>
          <p:nvPr/>
        </p:nvSpPr>
        <p:spPr>
          <a:xfrm>
            <a:off x="755875" y="1301850"/>
            <a:ext cx="33582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Completamente accionado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850" y="1793850"/>
            <a:ext cx="2929875" cy="30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475" y="1040150"/>
            <a:ext cx="4725125" cy="380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315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Funcionamiento básico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825" y="993700"/>
            <a:ext cx="6158949" cy="37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